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D036-7287-481E-9B3A-02FD8D497CD5}" type="datetimeFigureOut">
              <a:rPr lang="he-IL" smtClean="0"/>
              <a:t>ב'/חשון/תשע"ח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D9FB-C76E-4F8B-9D26-FEF1560CD0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5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D036-7287-481E-9B3A-02FD8D497CD5}" type="datetimeFigureOut">
              <a:rPr lang="he-IL" smtClean="0"/>
              <a:t>ב'/חשון/תשע"ח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D9FB-C76E-4F8B-9D26-FEF1560CD0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488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D036-7287-481E-9B3A-02FD8D497CD5}" type="datetimeFigureOut">
              <a:rPr lang="he-IL" smtClean="0"/>
              <a:t>ב'/חשון/תשע"ח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D9FB-C76E-4F8B-9D26-FEF1560CD0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82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D036-7287-481E-9B3A-02FD8D497CD5}" type="datetimeFigureOut">
              <a:rPr lang="he-IL" smtClean="0"/>
              <a:t>ב'/חשון/תשע"ח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D9FB-C76E-4F8B-9D26-FEF1560CD0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60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D036-7287-481E-9B3A-02FD8D497CD5}" type="datetimeFigureOut">
              <a:rPr lang="he-IL" smtClean="0"/>
              <a:t>ב'/חשון/תשע"ח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D9FB-C76E-4F8B-9D26-FEF1560CD0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702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D036-7287-481E-9B3A-02FD8D497CD5}" type="datetimeFigureOut">
              <a:rPr lang="he-IL" smtClean="0"/>
              <a:t>ב'/חשון/תשע"ח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D9FB-C76E-4F8B-9D26-FEF1560CD0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13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D036-7287-481E-9B3A-02FD8D497CD5}" type="datetimeFigureOut">
              <a:rPr lang="he-IL" smtClean="0"/>
              <a:t>ב'/חשון/תשע"ח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D9FB-C76E-4F8B-9D26-FEF1560CD0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253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D036-7287-481E-9B3A-02FD8D497CD5}" type="datetimeFigureOut">
              <a:rPr lang="he-IL" smtClean="0"/>
              <a:t>ב'/חשון/תשע"ח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D9FB-C76E-4F8B-9D26-FEF1560CD0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78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D036-7287-481E-9B3A-02FD8D497CD5}" type="datetimeFigureOut">
              <a:rPr lang="he-IL" smtClean="0"/>
              <a:t>ב'/חשון/תשע"ח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D9FB-C76E-4F8B-9D26-FEF1560CD0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089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D036-7287-481E-9B3A-02FD8D497CD5}" type="datetimeFigureOut">
              <a:rPr lang="he-IL" smtClean="0"/>
              <a:t>ב'/חשון/תשע"ח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D9FB-C76E-4F8B-9D26-FEF1560CD0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9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D036-7287-481E-9B3A-02FD8D497CD5}" type="datetimeFigureOut">
              <a:rPr lang="he-IL" smtClean="0"/>
              <a:t>ב'/חשון/תשע"ח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D9FB-C76E-4F8B-9D26-FEF1560CD0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134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5D036-7287-481E-9B3A-02FD8D497CD5}" type="datetimeFigureOut">
              <a:rPr lang="he-IL" smtClean="0"/>
              <a:t>ב'/חשון/תשע"ח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D9FB-C76E-4F8B-9D26-FEF1560CD0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36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שולי\Pictures\2017-07-04\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0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79" y="44624"/>
            <a:ext cx="4603721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4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8" y="188640"/>
            <a:ext cx="863643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0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7" y="188640"/>
            <a:ext cx="8501891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05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2" y="188640"/>
            <a:ext cx="903710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31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25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6" y="-99392"/>
            <a:ext cx="9158486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1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37876"/>
            <a:ext cx="8605464" cy="660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79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4643"/>
            <a:ext cx="833144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36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9" y="188640"/>
            <a:ext cx="8749496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6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4"/>
            <a:ext cx="8789359" cy="53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7" y="610198"/>
            <a:ext cx="8834725" cy="577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‫הצגה על המסך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‏‏משתמש Windows</dc:creator>
  <cp:lastModifiedBy>‏‏משתמש Windows</cp:lastModifiedBy>
  <cp:revision>4</cp:revision>
  <dcterms:created xsi:type="dcterms:W3CDTF">2017-07-04T17:38:25Z</dcterms:created>
  <dcterms:modified xsi:type="dcterms:W3CDTF">2017-10-22T09:34:55Z</dcterms:modified>
</cp:coreProperties>
</file>