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7"/>
  </p:notesMasterIdLst>
  <p:sldIdLst>
    <p:sldId id="256" r:id="rId2"/>
    <p:sldId id="258" r:id="rId3"/>
    <p:sldId id="262" r:id="rId4"/>
    <p:sldId id="260" r:id="rId5"/>
    <p:sldId id="261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5" autoAdjust="0"/>
    <p:restoredTop sz="94660"/>
  </p:normalViewPr>
  <p:slideViewPr>
    <p:cSldViewPr snapToGrid="0">
      <p:cViewPr>
        <p:scale>
          <a:sx n="76" d="100"/>
          <a:sy n="76" d="100"/>
        </p:scale>
        <p:origin x="-492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62F1B05-24BA-4448-8A71-7772D26C1013}" type="datetimeFigureOut">
              <a:rPr lang="he-IL" smtClean="0"/>
              <a:t>ה'/כסלו/תשע"ח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DC48161-EB40-4091-8E42-9C66CF26FB25}" type="slidenum">
              <a:rPr lang="he-IL" smtClean="0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59297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48161-EB40-4091-8E42-9C66CF26FB25}" type="slidenum">
              <a:rPr lang="he-IL" smtClean="0"/>
              <a:t>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6356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CFD3C2AF-78E0-45C9-8BAB-DA941521057B}" type="datetimeFigureOut">
              <a:rPr lang="he-IL" smtClean="0"/>
              <a:t>ה'/כסלו/תשע"ח</a:t>
            </a:fld>
            <a:endParaRPr lang="he-IL" dirty="0"/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366FBAFC-5999-4740-AB63-662014C5AECB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21" name="מלבן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מלבן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מלבן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מלבן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C2AF-78E0-45C9-8BAB-DA941521057B}" type="datetimeFigureOut">
              <a:rPr lang="he-IL" smtClean="0"/>
              <a:t>ה'/כסלו/תשע"ח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AFC-5999-4740-AB63-662014C5AECB}" type="slidenum">
              <a:rPr lang="he-IL" smtClean="0"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C2AF-78E0-45C9-8BAB-DA941521057B}" type="datetimeFigureOut">
              <a:rPr lang="he-IL" smtClean="0"/>
              <a:t>ה'/כסלו/תשע"ח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AFC-5999-4740-AB63-662014C5AECB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שולש שווה שוקיים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C2AF-78E0-45C9-8BAB-DA941521057B}" type="datetimeFigureOut">
              <a:rPr lang="he-IL" smtClean="0"/>
              <a:t>ה'/כסלו/תשע"ח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AFC-5999-4740-AB63-662014C5AECB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CFD3C2AF-78E0-45C9-8BAB-DA941521057B}" type="datetimeFigureOut">
              <a:rPr lang="he-IL" smtClean="0"/>
              <a:t>ה'/כסלו/תשע"ח</a:t>
            </a:fld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366FBAFC-5999-4740-AB63-662014C5AECB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C2AF-78E0-45C9-8BAB-DA941521057B}" type="datetimeFigureOut">
              <a:rPr lang="he-IL" smtClean="0"/>
              <a:t>ה'/כסלו/תשע"ח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AFC-5999-4740-AB63-662014C5AECB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C2AF-78E0-45C9-8BAB-DA941521057B}" type="datetimeFigureOut">
              <a:rPr lang="he-IL" smtClean="0"/>
              <a:t>ה'/כסלו/תשע"ח</a:t>
            </a:fld>
            <a:endParaRPr lang="he-IL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AFC-5999-4740-AB63-662014C5AECB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C2AF-78E0-45C9-8BAB-DA941521057B}" type="datetimeFigureOut">
              <a:rPr lang="he-IL" smtClean="0"/>
              <a:t>ה'/כסלו/תשע"ח</a:t>
            </a:fld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AFC-5999-4740-AB63-662014C5AECB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6" name="משולש שווה שוקיים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C2AF-78E0-45C9-8BAB-DA941521057B}" type="datetimeFigureOut">
              <a:rPr lang="he-IL" smtClean="0"/>
              <a:t>ה'/כסלו/תשע"ח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AFC-5999-4740-AB63-662014C5AECB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5" name="מחבר ישר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שולש שווה שוקיים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C2AF-78E0-45C9-8BAB-DA941521057B}" type="datetimeFigureOut">
              <a:rPr lang="he-IL" smtClean="0"/>
              <a:t>ה'/כסלו/תשע"ח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AFC-5999-4740-AB63-662014C5AECB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משולש שווה שוקיים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ציין מיקום תוכן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3C2AF-78E0-45C9-8BAB-DA941521057B}" type="datetimeFigureOut">
              <a:rPr lang="he-IL" smtClean="0"/>
              <a:t>ה'/כסלו/תשע"ח</a:t>
            </a:fld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FBAFC-5999-4740-AB63-662014C5AECB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משולש שווה שוקיים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מלבן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FD3C2AF-78E0-45C9-8BAB-DA941521057B}" type="datetimeFigureOut">
              <a:rPr lang="he-IL" smtClean="0"/>
              <a:t>ה'/כסלו/תשע"ח</a:t>
            </a:fld>
            <a:endParaRPr lang="he-IL" dirty="0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e-IL" dirty="0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6FBAFC-5999-4740-AB63-662014C5AECB}" type="slidenum">
              <a:rPr lang="he-IL" smtClean="0"/>
              <a:t>‹#›</a:t>
            </a:fld>
            <a:endParaRPr lang="he-IL" dirty="0"/>
          </a:p>
        </p:txBody>
      </p:sp>
      <p:sp>
        <p:nvSpPr>
          <p:cNvPr id="28" name="מחבר ישר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מחבר ישר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משולש שווה שוקיים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r" rtl="1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r" rtl="1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89315" y="3657600"/>
            <a:ext cx="9144000" cy="1103086"/>
          </a:xfrm>
        </p:spPr>
        <p:txBody>
          <a:bodyPr>
            <a:normAutofit fontScale="90000"/>
          </a:bodyPr>
          <a:lstStyle/>
          <a:p>
            <a:pPr algn="ctr"/>
            <a:r>
              <a:rPr lang="he-I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שפה מות</a:t>
            </a:r>
            <a:r>
              <a:rPr lang="he-IL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</a:t>
            </a:r>
            <a:r>
              <a:rPr lang="he-I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מת </a:t>
            </a: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להצלחה</a:t>
            </a:r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he-IL" sz="3100" b="1" dirty="0" smtClean="0">
                <a:solidFill>
                  <a:srgbClr val="00206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מפגש מנהלים ורכזי חינוך לשוני ,אשדוד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endParaRPr lang="he-IL" b="1" dirty="0">
              <a:solidFill>
                <a:srgbClr val="002060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e-IL" b="1" dirty="0" smtClean="0">
                <a:solidFill>
                  <a:srgbClr val="002060"/>
                </a:solidFill>
              </a:rPr>
              <a:t>יום ראשון  י"א בתשרי תשע"ח    1.10.17</a:t>
            </a:r>
            <a:endParaRPr lang="he-IL" b="1" dirty="0">
              <a:solidFill>
                <a:srgbClr val="00206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572"/>
          <a:stretch/>
        </p:blipFill>
        <p:spPr bwMode="auto">
          <a:xfrm>
            <a:off x="3494760" y="288296"/>
            <a:ext cx="5525371" cy="2922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02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אבני היסוד של החינוך היסודי</a:t>
            </a:r>
            <a:r>
              <a:rPr lang="he-IL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e-IL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1085850" y="3180732"/>
            <a:ext cx="10515600" cy="1166957"/>
          </a:xfrm>
        </p:spPr>
        <p:txBody>
          <a:bodyPr/>
          <a:lstStyle/>
          <a:p>
            <a:pPr marL="0" indent="0">
              <a:buNone/>
            </a:pPr>
            <a:r>
              <a:rPr lang="he-IL" b="1" dirty="0" smtClean="0">
                <a:solidFill>
                  <a:srgbClr val="002060"/>
                </a:solidFill>
              </a:rPr>
              <a:t>מהן לדעתכם, אבני היסוד של החינוך היסודי?</a:t>
            </a: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1085850" y="4666611"/>
            <a:ext cx="10515600" cy="116695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b="1" dirty="0" smtClean="0">
                <a:solidFill>
                  <a:srgbClr val="002060"/>
                </a:solidFill>
              </a:rPr>
              <a:t>האם נפגשתם עם "אבני היסוד של החינוך היסודי", היכן? מתי? ... </a:t>
            </a:r>
            <a:endParaRPr lang="he-IL" b="1" dirty="0">
              <a:solidFill>
                <a:srgbClr val="00206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0"/>
            <a:ext cx="20002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1252764" y="1987817"/>
            <a:ext cx="10515600" cy="116695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r" rtl="1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r" rtl="1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r" rtl="1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r" rtl="1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r" rtl="1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r" rtl="1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r" rtl="1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r" rtl="1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r" rtl="1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b="1" dirty="0">
                <a:solidFill>
                  <a:srgbClr val="00206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בינינו לבין עצמנו:</a:t>
            </a:r>
            <a:endParaRPr lang="he-IL" b="1" dirty="0" smtClean="0">
              <a:solidFill>
                <a:srgbClr val="002060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500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אבני </a:t>
            </a:r>
            <a:r>
              <a:rPr lang="he-IL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היסוד בחינוך היסודי</a:t>
            </a:r>
            <a:endParaRPr lang="he-I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580572" y="2061028"/>
            <a:ext cx="10972800" cy="4937760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מטרות המפגש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he-IL" dirty="0" smtClean="0">
                <a:solidFill>
                  <a:srgbClr val="002060"/>
                </a:solidFill>
              </a:rPr>
              <a:t>הכרות עם טיוטת המסמך,  "אבני היסוד בחינוך היסודי"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he-IL" dirty="0" smtClean="0">
                <a:solidFill>
                  <a:srgbClr val="002060"/>
                </a:solidFill>
              </a:rPr>
              <a:t>התבוננות באבני היסוד של החינוך היסודי דרך "המשקפיים"  של החינוך הלשוני</a:t>
            </a:r>
          </a:p>
          <a:p>
            <a:pPr marL="0" indent="0">
              <a:buNone/>
            </a:pPr>
            <a:endParaRPr lang="he-IL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e-IL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321810"/>
            <a:ext cx="20002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512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75343" y="-348342"/>
            <a:ext cx="10515600" cy="1325563"/>
          </a:xfrm>
        </p:spPr>
        <p:txBody>
          <a:bodyPr/>
          <a:lstStyle/>
          <a:p>
            <a:pPr algn="ctr"/>
            <a:r>
              <a:rPr lang="he-IL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אבני היסוד של החינוך היסודי </a:t>
            </a:r>
            <a:endParaRPr lang="he-IL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31799" y="943429"/>
            <a:ext cx="11107057" cy="547188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sz="3300" b="1" u="sng" dirty="0" smtClean="0">
                <a:solidFill>
                  <a:srgbClr val="002060"/>
                </a:solidFill>
              </a:rPr>
              <a:t>משימה קבוצתית:</a:t>
            </a:r>
          </a:p>
          <a:p>
            <a:pPr marL="0" indent="0">
              <a:buNone/>
            </a:pPr>
            <a:endParaRPr lang="he-IL" b="1" dirty="0" smtClean="0">
              <a:solidFill>
                <a:srgbClr val="002060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  <a:p>
            <a:pPr marL="0" indent="0">
              <a:buNone/>
            </a:pPr>
            <a:r>
              <a:rPr lang="he-IL" b="1" dirty="0" smtClean="0">
                <a:solidFill>
                  <a:srgbClr val="00206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כל אחד עם עצמו</a:t>
            </a:r>
          </a:p>
          <a:p>
            <a:pPr marL="0" indent="0">
              <a:buNone/>
            </a:pPr>
            <a:endParaRPr lang="he-IL" b="1" dirty="0" smtClean="0">
              <a:solidFill>
                <a:srgbClr val="002060"/>
              </a:solidFill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he-IL" b="1" dirty="0" smtClean="0">
                <a:solidFill>
                  <a:srgbClr val="002060"/>
                </a:solidFill>
              </a:rPr>
              <a:t> כתבו מושג המתקשר להיגד</a:t>
            </a:r>
          </a:p>
          <a:p>
            <a:endParaRPr lang="he-IL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he-IL" b="1" dirty="0">
                <a:solidFill>
                  <a:srgbClr val="00206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וביחד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e-IL" b="1" dirty="0" smtClean="0">
                <a:solidFill>
                  <a:srgbClr val="002060"/>
                </a:solidFill>
              </a:rPr>
              <a:t>הסבירו כיצד המושג מתקשר להיגד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e-IL" b="1" dirty="0" smtClean="0">
                <a:solidFill>
                  <a:srgbClr val="002060"/>
                </a:solidFill>
              </a:rPr>
              <a:t>צרו מפת מושגים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e-IL" b="1" dirty="0" smtClean="0">
                <a:solidFill>
                  <a:srgbClr val="002060"/>
                </a:solidFill>
              </a:rPr>
              <a:t>דונו כיצד מפת המושגים מרחיבה את ההבנה של ההיגד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e-IL" b="1" dirty="0" smtClean="0">
                <a:solidFill>
                  <a:srgbClr val="002060"/>
                </a:solidFill>
              </a:rPr>
              <a:t>דונו כיצד ההיגד מקרין על החינוך הלשוני בבית הספר?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e-IL" b="1" dirty="0" smtClean="0">
                <a:solidFill>
                  <a:srgbClr val="002060"/>
                </a:solidFill>
              </a:rPr>
              <a:t>נסחו תובנה קבוצתית שעולה מהשיח הקבוצתי סביב ההיגד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e-IL" b="1" dirty="0" smtClean="0">
                <a:solidFill>
                  <a:srgbClr val="002060"/>
                </a:solidFill>
              </a:rPr>
              <a:t>התכוננו להצגת  התובנה במליאה</a:t>
            </a:r>
          </a:p>
          <a:p>
            <a:pPr marL="0" indent="0" algn="l">
              <a:buNone/>
            </a:pPr>
            <a:r>
              <a:rPr lang="he-IL" b="1" dirty="0" smtClean="0">
                <a:solidFill>
                  <a:srgbClr val="002060"/>
                </a:solidFill>
              </a:rPr>
              <a:t>לביצוע המשימה עומדים לרשותכם 20 דקות</a:t>
            </a:r>
            <a:endParaRPr lang="he-IL" b="1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04" y="220210"/>
            <a:ext cx="20002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722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51543" y="4622800"/>
            <a:ext cx="10972800" cy="990600"/>
          </a:xfrm>
        </p:spPr>
        <p:txBody>
          <a:bodyPr>
            <a:normAutofit/>
          </a:bodyPr>
          <a:lstStyle/>
          <a:p>
            <a:r>
              <a:rPr lang="he-IL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בהצלחה!</a:t>
            </a:r>
            <a:endParaRPr lang="he-IL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572"/>
          <a:stretch/>
        </p:blipFill>
        <p:spPr bwMode="auto">
          <a:xfrm>
            <a:off x="2329841" y="708809"/>
            <a:ext cx="7910087" cy="3923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144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קור">
  <a:themeElements>
    <a:clrScheme name="מקור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מקור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קור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139</TotalTime>
  <Words>138</Words>
  <Application>Microsoft Office PowerPoint</Application>
  <PresentationFormat>מותאם אישית</PresentationFormat>
  <Paragraphs>27</Paragraphs>
  <Slides>5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מקור</vt:lpstr>
      <vt:lpstr>שפה מותאמת להצלחה מפגש מנהלים ורכזי חינוך לשוני ,אשדוד </vt:lpstr>
      <vt:lpstr>אבני היסוד של החינוך היסודי </vt:lpstr>
      <vt:lpstr>אבני היסוד בחינוך היסודי</vt:lpstr>
      <vt:lpstr>אבני היסוד של החינוך היסודי </vt:lpstr>
      <vt:lpstr>בהצלחה!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shuly</dc:creator>
  <cp:lastModifiedBy>jannaga</cp:lastModifiedBy>
  <cp:revision>16</cp:revision>
  <dcterms:created xsi:type="dcterms:W3CDTF">2017-09-27T07:39:19Z</dcterms:created>
  <dcterms:modified xsi:type="dcterms:W3CDTF">2017-11-23T17:22:31Z</dcterms:modified>
</cp:coreProperties>
</file>